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56" r:id="rId3"/>
    <p:sldId id="257" r:id="rId4"/>
    <p:sldId id="260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7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69" r:id="rId22"/>
    <p:sldId id="266" r:id="rId23"/>
    <p:sldId id="271" r:id="rId24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544DA1-A096-409C-AD47-05B714E2BE06}" v="27" dt="2025-08-01T03:49:58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2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Blow" userId="be00c420141b9aac" providerId="LiveId" clId="{99544DA1-A096-409C-AD47-05B714E2BE06}"/>
    <pc:docChg chg="undo redo custSel addSld delSld modSld sldOrd">
      <pc:chgData name="Anthony Blow" userId="be00c420141b9aac" providerId="LiveId" clId="{99544DA1-A096-409C-AD47-05B714E2BE06}" dt="2025-08-01T03:51:33.371" v="3338" actId="47"/>
      <pc:docMkLst>
        <pc:docMk/>
      </pc:docMkLst>
      <pc:sldChg chg="ord">
        <pc:chgData name="Anthony Blow" userId="be00c420141b9aac" providerId="LiveId" clId="{99544DA1-A096-409C-AD47-05B714E2BE06}" dt="2025-08-01T02:06:57.509" v="1717"/>
        <pc:sldMkLst>
          <pc:docMk/>
          <pc:sldMk cId="1373884981" sldId="256"/>
        </pc:sldMkLst>
      </pc:sldChg>
      <pc:sldChg chg="addSp delSp modSp mod">
        <pc:chgData name="Anthony Blow" userId="be00c420141b9aac" providerId="LiveId" clId="{99544DA1-A096-409C-AD47-05B714E2BE06}" dt="2025-08-01T01:30:31.591" v="120" actId="1076"/>
        <pc:sldMkLst>
          <pc:docMk/>
          <pc:sldMk cId="3271504677" sldId="257"/>
        </pc:sldMkLst>
        <pc:spChg chg="mod">
          <ac:chgData name="Anthony Blow" userId="be00c420141b9aac" providerId="LiveId" clId="{99544DA1-A096-409C-AD47-05B714E2BE06}" dt="2025-08-01T01:28:04.167" v="22" actId="20577"/>
          <ac:spMkLst>
            <pc:docMk/>
            <pc:sldMk cId="3271504677" sldId="257"/>
            <ac:spMk id="14" creationId="{CEDD441F-E19B-8C17-9F8C-5DAF2A62E60B}"/>
          </ac:spMkLst>
        </pc:spChg>
        <pc:spChg chg="add del mod">
          <ac:chgData name="Anthony Blow" userId="be00c420141b9aac" providerId="LiveId" clId="{99544DA1-A096-409C-AD47-05B714E2BE06}" dt="2025-08-01T01:27:51.512" v="2" actId="478"/>
          <ac:spMkLst>
            <pc:docMk/>
            <pc:sldMk cId="3271504677" sldId="257"/>
            <ac:spMk id="18" creationId="{2C81888C-8CE1-F903-1866-91406729A667}"/>
          </ac:spMkLst>
        </pc:spChg>
        <pc:spChg chg="add mod">
          <ac:chgData name="Anthony Blow" userId="be00c420141b9aac" providerId="LiveId" clId="{99544DA1-A096-409C-AD47-05B714E2BE06}" dt="2025-08-01T01:30:31.591" v="120" actId="1076"/>
          <ac:spMkLst>
            <pc:docMk/>
            <pc:sldMk cId="3271504677" sldId="257"/>
            <ac:spMk id="21" creationId="{33719F22-A53E-D010-D939-FE84AA6C8874}"/>
          </ac:spMkLst>
        </pc:spChg>
        <pc:picChg chg="add mod">
          <ac:chgData name="Anthony Blow" userId="be00c420141b9aac" providerId="LiveId" clId="{99544DA1-A096-409C-AD47-05B714E2BE06}" dt="2025-08-01T01:29:56.327" v="30" actId="1076"/>
          <ac:picMkLst>
            <pc:docMk/>
            <pc:sldMk cId="3271504677" sldId="257"/>
            <ac:picMk id="20" creationId="{D9615C53-EC06-AF7D-60D8-5E6DD75C7303}"/>
          </ac:picMkLst>
        </pc:picChg>
      </pc:sldChg>
      <pc:sldChg chg="modSp mod">
        <pc:chgData name="Anthony Blow" userId="be00c420141b9aac" providerId="LiveId" clId="{99544DA1-A096-409C-AD47-05B714E2BE06}" dt="2025-08-01T01:29:47.047" v="27" actId="404"/>
        <pc:sldMkLst>
          <pc:docMk/>
          <pc:sldMk cId="1088760151" sldId="258"/>
        </pc:sldMkLst>
        <pc:spChg chg="mod">
          <ac:chgData name="Anthony Blow" userId="be00c420141b9aac" providerId="LiveId" clId="{99544DA1-A096-409C-AD47-05B714E2BE06}" dt="2025-08-01T01:29:47.047" v="27" actId="404"/>
          <ac:spMkLst>
            <pc:docMk/>
            <pc:sldMk cId="1088760151" sldId="258"/>
            <ac:spMk id="4" creationId="{11E90691-7C83-C298-57ED-2ACF6CD5C097}"/>
          </ac:spMkLst>
        </pc:spChg>
      </pc:sldChg>
      <pc:sldChg chg="addSp delSp modSp new mod">
        <pc:chgData name="Anthony Blow" userId="be00c420141b9aac" providerId="LiveId" clId="{99544DA1-A096-409C-AD47-05B714E2BE06}" dt="2025-08-01T01:38:10.305" v="853" actId="20577"/>
        <pc:sldMkLst>
          <pc:docMk/>
          <pc:sldMk cId="3999210216" sldId="259"/>
        </pc:sldMkLst>
        <pc:spChg chg="add del mod">
          <ac:chgData name="Anthony Blow" userId="be00c420141b9aac" providerId="LiveId" clId="{99544DA1-A096-409C-AD47-05B714E2BE06}" dt="2025-08-01T01:33:23.066" v="127" actId="478"/>
          <ac:spMkLst>
            <pc:docMk/>
            <pc:sldMk cId="3999210216" sldId="259"/>
            <ac:spMk id="4" creationId="{39633C30-E8B5-9113-3900-6C5C52996990}"/>
          </ac:spMkLst>
        </pc:spChg>
        <pc:spChg chg="add mod">
          <ac:chgData name="Anthony Blow" userId="be00c420141b9aac" providerId="LiveId" clId="{99544DA1-A096-409C-AD47-05B714E2BE06}" dt="2025-08-01T01:38:10.305" v="853" actId="20577"/>
          <ac:spMkLst>
            <pc:docMk/>
            <pc:sldMk cId="3999210216" sldId="259"/>
            <ac:spMk id="8" creationId="{639F62F2-4C5B-B6D6-9EA6-6A91E33FC009}"/>
          </ac:spMkLst>
        </pc:spChg>
        <pc:grpChg chg="add mod">
          <ac:chgData name="Anthony Blow" userId="be00c420141b9aac" providerId="LiveId" clId="{99544DA1-A096-409C-AD47-05B714E2BE06}" dt="2025-08-01T01:33:50.520" v="133" actId="164"/>
          <ac:grpSpMkLst>
            <pc:docMk/>
            <pc:sldMk cId="3999210216" sldId="259"/>
            <ac:grpSpMk id="7" creationId="{A1719A78-2804-8849-A98F-CDD85E1853A1}"/>
          </ac:grpSpMkLst>
        </pc:grpChg>
        <pc:picChg chg="add mod">
          <ac:chgData name="Anthony Blow" userId="be00c420141b9aac" providerId="LiveId" clId="{99544DA1-A096-409C-AD47-05B714E2BE06}" dt="2025-08-01T01:33:50.520" v="133" actId="164"/>
          <ac:picMkLst>
            <pc:docMk/>
            <pc:sldMk cId="3999210216" sldId="259"/>
            <ac:picMk id="3" creationId="{E7A3FBB1-8EB1-E4F9-198D-7AFBE2A3ACB7}"/>
          </ac:picMkLst>
        </pc:picChg>
        <pc:picChg chg="add mod">
          <ac:chgData name="Anthony Blow" userId="be00c420141b9aac" providerId="LiveId" clId="{99544DA1-A096-409C-AD47-05B714E2BE06}" dt="2025-08-01T01:33:50.520" v="133" actId="164"/>
          <ac:picMkLst>
            <pc:docMk/>
            <pc:sldMk cId="3999210216" sldId="259"/>
            <ac:picMk id="6" creationId="{49F9F2B8-9AC0-0662-F9E2-FA103A08F011}"/>
          </ac:picMkLst>
        </pc:picChg>
      </pc:sldChg>
      <pc:sldChg chg="addSp delSp modSp new mod">
        <pc:chgData name="Anthony Blow" userId="be00c420141b9aac" providerId="LiveId" clId="{99544DA1-A096-409C-AD47-05B714E2BE06}" dt="2025-08-01T03:08:45.324" v="2831" actId="1076"/>
        <pc:sldMkLst>
          <pc:docMk/>
          <pc:sldMk cId="3763477069" sldId="260"/>
        </pc:sldMkLst>
        <pc:spChg chg="add mod">
          <ac:chgData name="Anthony Blow" userId="be00c420141b9aac" providerId="LiveId" clId="{99544DA1-A096-409C-AD47-05B714E2BE06}" dt="2025-08-01T01:38:40.110" v="867" actId="1076"/>
          <ac:spMkLst>
            <pc:docMk/>
            <pc:sldMk cId="3763477069" sldId="260"/>
            <ac:spMk id="2" creationId="{A4ACA115-A5E2-AEA3-660B-DF49A97FD9ED}"/>
          </ac:spMkLst>
        </pc:spChg>
        <pc:spChg chg="add mod">
          <ac:chgData name="Anthony Blow" userId="be00c420141b9aac" providerId="LiveId" clId="{99544DA1-A096-409C-AD47-05B714E2BE06}" dt="2025-08-01T01:52:40.161" v="1309" actId="20577"/>
          <ac:spMkLst>
            <pc:docMk/>
            <pc:sldMk cId="3763477069" sldId="260"/>
            <ac:spMk id="13" creationId="{EE2303BF-95B7-C9D5-BFEB-56B7E89E5C6A}"/>
          </ac:spMkLst>
        </pc:spChg>
        <pc:spChg chg="add mod">
          <ac:chgData name="Anthony Blow" userId="be00c420141b9aac" providerId="LiveId" clId="{99544DA1-A096-409C-AD47-05B714E2BE06}" dt="2025-08-01T03:08:45.324" v="2831" actId="1076"/>
          <ac:spMkLst>
            <pc:docMk/>
            <pc:sldMk cId="3763477069" sldId="260"/>
            <ac:spMk id="23" creationId="{6D19CD50-71C7-813E-0651-68C481AB6ECB}"/>
          </ac:spMkLst>
        </pc:spChg>
        <pc:picChg chg="add del mod">
          <ac:chgData name="Anthony Blow" userId="be00c420141b9aac" providerId="LiveId" clId="{99544DA1-A096-409C-AD47-05B714E2BE06}" dt="2025-08-01T01:40:31.522" v="872" actId="478"/>
          <ac:picMkLst>
            <pc:docMk/>
            <pc:sldMk cId="3763477069" sldId="260"/>
            <ac:picMk id="4" creationId="{886434B4-856D-7FFD-8E6D-190993C10045}"/>
          </ac:picMkLst>
        </pc:picChg>
        <pc:picChg chg="add del mod">
          <ac:chgData name="Anthony Blow" userId="be00c420141b9aac" providerId="LiveId" clId="{99544DA1-A096-409C-AD47-05B714E2BE06}" dt="2025-08-01T01:53:02.351" v="1311" actId="478"/>
          <ac:picMkLst>
            <pc:docMk/>
            <pc:sldMk cId="3763477069" sldId="260"/>
            <ac:picMk id="6" creationId="{472C8D75-A4CE-F057-E381-3628740F93E0}"/>
          </ac:picMkLst>
        </pc:picChg>
        <pc:picChg chg="add mod">
          <ac:chgData name="Anthony Blow" userId="be00c420141b9aac" providerId="LiveId" clId="{99544DA1-A096-409C-AD47-05B714E2BE06}" dt="2025-08-01T01:51:10.286" v="1224" actId="1076"/>
          <ac:picMkLst>
            <pc:docMk/>
            <pc:sldMk cId="3763477069" sldId="260"/>
            <ac:picMk id="8" creationId="{8EE54733-209F-A8A6-165C-E18D5E6FDBF4}"/>
          </ac:picMkLst>
        </pc:picChg>
        <pc:picChg chg="add mod ord">
          <ac:chgData name="Anthony Blow" userId="be00c420141b9aac" providerId="LiveId" clId="{99544DA1-A096-409C-AD47-05B714E2BE06}" dt="2025-08-01T01:51:02.941" v="1222" actId="1076"/>
          <ac:picMkLst>
            <pc:docMk/>
            <pc:sldMk cId="3763477069" sldId="260"/>
            <ac:picMk id="10" creationId="{68E566AA-BEE8-9F6F-6FA2-CBF6793A0348}"/>
          </ac:picMkLst>
        </pc:picChg>
        <pc:picChg chg="add mod">
          <ac:chgData name="Anthony Blow" userId="be00c420141b9aac" providerId="LiveId" clId="{99544DA1-A096-409C-AD47-05B714E2BE06}" dt="2025-08-01T01:51:02.941" v="1222" actId="1076"/>
          <ac:picMkLst>
            <pc:docMk/>
            <pc:sldMk cId="3763477069" sldId="260"/>
            <ac:picMk id="12" creationId="{E9E6592A-03C3-AA2F-C49B-BD839753FBCF}"/>
          </ac:picMkLst>
        </pc:picChg>
        <pc:picChg chg="add mod">
          <ac:chgData name="Anthony Blow" userId="be00c420141b9aac" providerId="LiveId" clId="{99544DA1-A096-409C-AD47-05B714E2BE06}" dt="2025-08-01T01:52:02.207" v="1230" actId="1076"/>
          <ac:picMkLst>
            <pc:docMk/>
            <pc:sldMk cId="3763477069" sldId="260"/>
            <ac:picMk id="18" creationId="{F6454965-2452-E9AE-826C-EB5FB96B2A73}"/>
          </ac:picMkLst>
        </pc:picChg>
        <pc:picChg chg="add mod modCrop">
          <ac:chgData name="Anthony Blow" userId="be00c420141b9aac" providerId="LiveId" clId="{99544DA1-A096-409C-AD47-05B714E2BE06}" dt="2025-08-01T03:07:40.665" v="2726" actId="14100"/>
          <ac:picMkLst>
            <pc:docMk/>
            <pc:sldMk cId="3763477069" sldId="260"/>
            <ac:picMk id="22" creationId="{6D06BE29-C995-7079-BAEA-5EBD4154436A}"/>
          </ac:picMkLst>
        </pc:picChg>
        <pc:cxnChg chg="add mod">
          <ac:chgData name="Anthony Blow" userId="be00c420141b9aac" providerId="LiveId" clId="{99544DA1-A096-409C-AD47-05B714E2BE06}" dt="2025-08-01T01:52:11.098" v="1233" actId="208"/>
          <ac:cxnSpMkLst>
            <pc:docMk/>
            <pc:sldMk cId="3763477069" sldId="260"/>
            <ac:cxnSpMk id="15" creationId="{D678790F-1FC8-13AB-1562-6C70B4B65FF3}"/>
          </ac:cxnSpMkLst>
        </pc:cxnChg>
      </pc:sldChg>
      <pc:sldChg chg="addSp delSp modSp new mod">
        <pc:chgData name="Anthony Blow" userId="be00c420141b9aac" providerId="LiveId" clId="{99544DA1-A096-409C-AD47-05B714E2BE06}" dt="2025-08-01T01:59:29.599" v="1396" actId="27309"/>
        <pc:sldMkLst>
          <pc:docMk/>
          <pc:sldMk cId="2445342870" sldId="261"/>
        </pc:sldMkLst>
        <pc:spChg chg="add mod">
          <ac:chgData name="Anthony Blow" userId="be00c420141b9aac" providerId="LiveId" clId="{99544DA1-A096-409C-AD47-05B714E2BE06}" dt="2025-08-01T01:58:09.192" v="1383" actId="14100"/>
          <ac:spMkLst>
            <pc:docMk/>
            <pc:sldMk cId="2445342870" sldId="261"/>
            <ac:spMk id="4" creationId="{84038E8E-9BDF-E32F-ECAC-30E91546004A}"/>
          </ac:spMkLst>
        </pc:spChg>
        <pc:graphicFrameChg chg="add del modGraphic">
          <ac:chgData name="Anthony Blow" userId="be00c420141b9aac" providerId="LiveId" clId="{99544DA1-A096-409C-AD47-05B714E2BE06}" dt="2025-08-01T01:59:29.599" v="1396" actId="27309"/>
          <ac:graphicFrameMkLst>
            <pc:docMk/>
            <pc:sldMk cId="2445342870" sldId="261"/>
            <ac:graphicFrameMk id="10" creationId="{D60CE154-E2AE-992F-5947-FF85EAA7E92B}"/>
          </ac:graphicFrameMkLst>
        </pc:graphicFrameChg>
        <pc:picChg chg="add mod">
          <ac:chgData name="Anthony Blow" userId="be00c420141b9aac" providerId="LiveId" clId="{99544DA1-A096-409C-AD47-05B714E2BE06}" dt="2025-08-01T01:58:02.882" v="1381" actId="14100"/>
          <ac:picMkLst>
            <pc:docMk/>
            <pc:sldMk cId="2445342870" sldId="261"/>
            <ac:picMk id="3" creationId="{7283FE58-9AAC-BEE8-DA48-659ADDB34999}"/>
          </ac:picMkLst>
        </pc:picChg>
        <pc:picChg chg="add mod">
          <ac:chgData name="Anthony Blow" userId="be00c420141b9aac" providerId="LiveId" clId="{99544DA1-A096-409C-AD47-05B714E2BE06}" dt="2025-08-01T01:58:23.183" v="1388" actId="14100"/>
          <ac:picMkLst>
            <pc:docMk/>
            <pc:sldMk cId="2445342870" sldId="261"/>
            <ac:picMk id="6" creationId="{2AC1B085-C7DD-0E8C-FFEC-824CB782D6CC}"/>
          </ac:picMkLst>
        </pc:picChg>
        <pc:picChg chg="add mod">
          <ac:chgData name="Anthony Blow" userId="be00c420141b9aac" providerId="LiveId" clId="{99544DA1-A096-409C-AD47-05B714E2BE06}" dt="2025-08-01T01:58:15.015" v="1386" actId="1076"/>
          <ac:picMkLst>
            <pc:docMk/>
            <pc:sldMk cId="2445342870" sldId="261"/>
            <ac:picMk id="8" creationId="{87B72299-7944-A81B-510F-B8A7731A2B62}"/>
          </ac:picMkLst>
        </pc:picChg>
      </pc:sldChg>
      <pc:sldChg chg="addSp modSp new mod">
        <pc:chgData name="Anthony Blow" userId="be00c420141b9aac" providerId="LiveId" clId="{99544DA1-A096-409C-AD47-05B714E2BE06}" dt="2025-08-01T02:00:00.559" v="1477" actId="20577"/>
        <pc:sldMkLst>
          <pc:docMk/>
          <pc:sldMk cId="1420249926" sldId="262"/>
        </pc:sldMkLst>
        <pc:spChg chg="add mod">
          <ac:chgData name="Anthony Blow" userId="be00c420141b9aac" providerId="LiveId" clId="{99544DA1-A096-409C-AD47-05B714E2BE06}" dt="2025-08-01T02:00:00.559" v="1477" actId="20577"/>
          <ac:spMkLst>
            <pc:docMk/>
            <pc:sldMk cId="1420249926" sldId="262"/>
            <ac:spMk id="4" creationId="{CD42C232-8897-4D6E-221B-503FA177015C}"/>
          </ac:spMkLst>
        </pc:spChg>
        <pc:picChg chg="add mod">
          <ac:chgData name="Anthony Blow" userId="be00c420141b9aac" providerId="LiveId" clId="{99544DA1-A096-409C-AD47-05B714E2BE06}" dt="2025-08-01T01:59:24.969" v="1394" actId="14100"/>
          <ac:picMkLst>
            <pc:docMk/>
            <pc:sldMk cId="1420249926" sldId="262"/>
            <ac:picMk id="3" creationId="{9124AF9F-752F-6CBB-089B-325525B88FEA}"/>
          </ac:picMkLst>
        </pc:picChg>
      </pc:sldChg>
      <pc:sldChg chg="addSp modSp new mod">
        <pc:chgData name="Anthony Blow" userId="be00c420141b9aac" providerId="LiveId" clId="{99544DA1-A096-409C-AD47-05B714E2BE06}" dt="2025-08-01T02:01:48.318" v="1534" actId="20577"/>
        <pc:sldMkLst>
          <pc:docMk/>
          <pc:sldMk cId="366944961" sldId="263"/>
        </pc:sldMkLst>
        <pc:spChg chg="add mod">
          <ac:chgData name="Anthony Blow" userId="be00c420141b9aac" providerId="LiveId" clId="{99544DA1-A096-409C-AD47-05B714E2BE06}" dt="2025-08-01T02:01:48.318" v="1534" actId="20577"/>
          <ac:spMkLst>
            <pc:docMk/>
            <pc:sldMk cId="366944961" sldId="263"/>
            <ac:spMk id="4" creationId="{EBFDB8B0-E36B-7AB9-5E4F-BFACA26934EA}"/>
          </ac:spMkLst>
        </pc:spChg>
        <pc:picChg chg="add mod">
          <ac:chgData name="Anthony Blow" userId="be00c420141b9aac" providerId="LiveId" clId="{99544DA1-A096-409C-AD47-05B714E2BE06}" dt="2025-08-01T02:01:17.909" v="1485" actId="1076"/>
          <ac:picMkLst>
            <pc:docMk/>
            <pc:sldMk cId="366944961" sldId="263"/>
            <ac:picMk id="3" creationId="{27C0398C-BB49-8D94-A8EA-6778E04E7593}"/>
          </ac:picMkLst>
        </pc:picChg>
      </pc:sldChg>
      <pc:sldChg chg="addSp modSp new mod">
        <pc:chgData name="Anthony Blow" userId="be00c420141b9aac" providerId="LiveId" clId="{99544DA1-A096-409C-AD47-05B714E2BE06}" dt="2025-08-01T02:02:42.288" v="1543" actId="1076"/>
        <pc:sldMkLst>
          <pc:docMk/>
          <pc:sldMk cId="559832858" sldId="264"/>
        </pc:sldMkLst>
        <pc:picChg chg="add mod">
          <ac:chgData name="Anthony Blow" userId="be00c420141b9aac" providerId="LiveId" clId="{99544DA1-A096-409C-AD47-05B714E2BE06}" dt="2025-08-01T02:02:42.288" v="1543" actId="1076"/>
          <ac:picMkLst>
            <pc:docMk/>
            <pc:sldMk cId="559832858" sldId="264"/>
            <ac:picMk id="3" creationId="{A16AF8F1-FBF7-15FA-F904-8C00AB83AC58}"/>
          </ac:picMkLst>
        </pc:picChg>
      </pc:sldChg>
      <pc:sldChg chg="addSp modSp new mod">
        <pc:chgData name="Anthony Blow" userId="be00c420141b9aac" providerId="LiveId" clId="{99544DA1-A096-409C-AD47-05B714E2BE06}" dt="2025-08-01T02:06:18.127" v="1713" actId="20577"/>
        <pc:sldMkLst>
          <pc:docMk/>
          <pc:sldMk cId="2653357737" sldId="265"/>
        </pc:sldMkLst>
        <pc:spChg chg="add mod">
          <ac:chgData name="Anthony Blow" userId="be00c420141b9aac" providerId="LiveId" clId="{99544DA1-A096-409C-AD47-05B714E2BE06}" dt="2025-08-01T02:06:18.127" v="1713" actId="20577"/>
          <ac:spMkLst>
            <pc:docMk/>
            <pc:sldMk cId="2653357737" sldId="265"/>
            <ac:spMk id="4" creationId="{5667C0D6-083F-CF1B-25FA-585337EEB52D}"/>
          </ac:spMkLst>
        </pc:spChg>
        <pc:picChg chg="add mod">
          <ac:chgData name="Anthony Blow" userId="be00c420141b9aac" providerId="LiveId" clId="{99544DA1-A096-409C-AD47-05B714E2BE06}" dt="2025-08-01T02:04:49.238" v="1547" actId="1076"/>
          <ac:picMkLst>
            <pc:docMk/>
            <pc:sldMk cId="2653357737" sldId="265"/>
            <ac:picMk id="3" creationId="{99E89BB5-D7BB-9F32-8E4F-1BE636EF6238}"/>
          </ac:picMkLst>
        </pc:picChg>
      </pc:sldChg>
      <pc:sldChg chg="addSp modSp new mod">
        <pc:chgData name="Anthony Blow" userId="be00c420141b9aac" providerId="LiveId" clId="{99544DA1-A096-409C-AD47-05B714E2BE06}" dt="2025-08-01T02:09:28.007" v="1786" actId="1076"/>
        <pc:sldMkLst>
          <pc:docMk/>
          <pc:sldMk cId="2039185477" sldId="266"/>
        </pc:sldMkLst>
        <pc:picChg chg="add mod">
          <ac:chgData name="Anthony Blow" userId="be00c420141b9aac" providerId="LiveId" clId="{99544DA1-A096-409C-AD47-05B714E2BE06}" dt="2025-08-01T02:08:47.207" v="1784" actId="1076"/>
          <ac:picMkLst>
            <pc:docMk/>
            <pc:sldMk cId="2039185477" sldId="266"/>
            <ac:picMk id="3" creationId="{D830C1A5-2848-B076-B3C4-3FEE97CEB1D9}"/>
          </ac:picMkLst>
        </pc:picChg>
        <pc:picChg chg="add mod">
          <ac:chgData name="Anthony Blow" userId="be00c420141b9aac" providerId="LiveId" clId="{99544DA1-A096-409C-AD47-05B714E2BE06}" dt="2025-08-01T02:09:28.007" v="1786" actId="1076"/>
          <ac:picMkLst>
            <pc:docMk/>
            <pc:sldMk cId="2039185477" sldId="266"/>
            <ac:picMk id="5" creationId="{0C7AF335-D928-ECA8-F084-14580A969AF7}"/>
          </ac:picMkLst>
        </pc:picChg>
      </pc:sldChg>
      <pc:sldChg chg="add">
        <pc:chgData name="Anthony Blow" userId="be00c420141b9aac" providerId="LiveId" clId="{99544DA1-A096-409C-AD47-05B714E2BE06}" dt="2025-08-01T02:07:25.337" v="1757"/>
        <pc:sldMkLst>
          <pc:docMk/>
          <pc:sldMk cId="1377989420" sldId="267"/>
        </pc:sldMkLst>
      </pc:sldChg>
      <pc:sldChg chg="new del">
        <pc:chgData name="Anthony Blow" userId="be00c420141b9aac" providerId="LiveId" clId="{99544DA1-A096-409C-AD47-05B714E2BE06}" dt="2025-08-01T02:07:20.097" v="1756" actId="2696"/>
        <pc:sldMkLst>
          <pc:docMk/>
          <pc:sldMk cId="3036522882" sldId="267"/>
        </pc:sldMkLst>
      </pc:sldChg>
      <pc:sldChg chg="modSp new mod">
        <pc:chgData name="Anthony Blow" userId="be00c420141b9aac" providerId="LiveId" clId="{99544DA1-A096-409C-AD47-05B714E2BE06}" dt="2025-08-01T02:07:53.113" v="1780" actId="20577"/>
        <pc:sldMkLst>
          <pc:docMk/>
          <pc:sldMk cId="1932307730" sldId="268"/>
        </pc:sldMkLst>
        <pc:spChg chg="mod">
          <ac:chgData name="Anthony Blow" userId="be00c420141b9aac" providerId="LiveId" clId="{99544DA1-A096-409C-AD47-05B714E2BE06}" dt="2025-08-01T02:07:53.113" v="1780" actId="20577"/>
          <ac:spMkLst>
            <pc:docMk/>
            <pc:sldMk cId="1932307730" sldId="268"/>
            <ac:spMk id="2" creationId="{C0AA7F27-EB56-4928-FFFC-0F0E280F77D4}"/>
          </ac:spMkLst>
        </pc:spChg>
        <pc:spChg chg="mod">
          <ac:chgData name="Anthony Blow" userId="be00c420141b9aac" providerId="LiveId" clId="{99544DA1-A096-409C-AD47-05B714E2BE06}" dt="2025-08-01T02:07:13.799" v="1755" actId="20577"/>
          <ac:spMkLst>
            <pc:docMk/>
            <pc:sldMk cId="1932307730" sldId="268"/>
            <ac:spMk id="3" creationId="{AD9CBE06-92E3-EA8F-86E8-A7334A224A4A}"/>
          </ac:spMkLst>
        </pc:spChg>
      </pc:sldChg>
      <pc:sldChg chg="modSp new mod">
        <pc:chgData name="Anthony Blow" userId="be00c420141b9aac" providerId="LiveId" clId="{99544DA1-A096-409C-AD47-05B714E2BE06}" dt="2025-08-01T02:07:45.877" v="1776" actId="20577"/>
        <pc:sldMkLst>
          <pc:docMk/>
          <pc:sldMk cId="3962604177" sldId="269"/>
        </pc:sldMkLst>
        <pc:spChg chg="mod">
          <ac:chgData name="Anthony Blow" userId="be00c420141b9aac" providerId="LiveId" clId="{99544DA1-A096-409C-AD47-05B714E2BE06}" dt="2025-08-01T02:07:45.877" v="1776" actId="20577"/>
          <ac:spMkLst>
            <pc:docMk/>
            <pc:sldMk cId="3962604177" sldId="269"/>
            <ac:spMk id="2" creationId="{E35A2079-9B2A-8C07-326E-6F642EB330E5}"/>
          </ac:spMkLst>
        </pc:spChg>
      </pc:sldChg>
      <pc:sldChg chg="new del">
        <pc:chgData name="Anthony Blow" userId="be00c420141b9aac" providerId="LiveId" clId="{99544DA1-A096-409C-AD47-05B714E2BE06}" dt="2025-08-01T03:51:33.371" v="3338" actId="47"/>
        <pc:sldMkLst>
          <pc:docMk/>
          <pc:sldMk cId="630251642" sldId="270"/>
        </pc:sldMkLst>
      </pc:sldChg>
      <pc:sldChg chg="addSp modSp new mod">
        <pc:chgData name="Anthony Blow" userId="be00c420141b9aac" providerId="LiveId" clId="{99544DA1-A096-409C-AD47-05B714E2BE06}" dt="2025-08-01T02:16:06.375" v="2569" actId="20577"/>
        <pc:sldMkLst>
          <pc:docMk/>
          <pc:sldMk cId="2260852255" sldId="271"/>
        </pc:sldMkLst>
        <pc:spChg chg="add mod">
          <ac:chgData name="Anthony Blow" userId="be00c420141b9aac" providerId="LiveId" clId="{99544DA1-A096-409C-AD47-05B714E2BE06}" dt="2025-08-01T02:12:57.894" v="2012" actId="20577"/>
          <ac:spMkLst>
            <pc:docMk/>
            <pc:sldMk cId="2260852255" sldId="271"/>
            <ac:spMk id="4" creationId="{B678F030-0BDB-D132-F977-624F0670A865}"/>
          </ac:spMkLst>
        </pc:spChg>
        <pc:spChg chg="add mod">
          <ac:chgData name="Anthony Blow" userId="be00c420141b9aac" providerId="LiveId" clId="{99544DA1-A096-409C-AD47-05B714E2BE06}" dt="2025-08-01T02:13:38.140" v="2096" actId="20577"/>
          <ac:spMkLst>
            <pc:docMk/>
            <pc:sldMk cId="2260852255" sldId="271"/>
            <ac:spMk id="5" creationId="{F67384EC-03E2-A7F7-BCE1-8203E702F2DA}"/>
          </ac:spMkLst>
        </pc:spChg>
        <pc:spChg chg="add mod">
          <ac:chgData name="Anthony Blow" userId="be00c420141b9aac" providerId="LiveId" clId="{99544DA1-A096-409C-AD47-05B714E2BE06}" dt="2025-08-01T02:14:32.835" v="2261" actId="20577"/>
          <ac:spMkLst>
            <pc:docMk/>
            <pc:sldMk cId="2260852255" sldId="271"/>
            <ac:spMk id="6" creationId="{0AAF84E5-1C1B-6299-CEEE-90B88495A978}"/>
          </ac:spMkLst>
        </pc:spChg>
        <pc:spChg chg="add mod">
          <ac:chgData name="Anthony Blow" userId="be00c420141b9aac" providerId="LiveId" clId="{99544DA1-A096-409C-AD47-05B714E2BE06}" dt="2025-08-01T02:15:27.994" v="2447" actId="20577"/>
          <ac:spMkLst>
            <pc:docMk/>
            <pc:sldMk cId="2260852255" sldId="271"/>
            <ac:spMk id="7" creationId="{B59FD6EE-4903-CE97-EBB3-25D1B100E0F1}"/>
          </ac:spMkLst>
        </pc:spChg>
        <pc:spChg chg="add mod">
          <ac:chgData name="Anthony Blow" userId="be00c420141b9aac" providerId="LiveId" clId="{99544DA1-A096-409C-AD47-05B714E2BE06}" dt="2025-08-01T02:16:06.375" v="2569" actId="20577"/>
          <ac:spMkLst>
            <pc:docMk/>
            <pc:sldMk cId="2260852255" sldId="271"/>
            <ac:spMk id="8" creationId="{BF99802D-49EC-D97B-A881-81E64A0EFC6A}"/>
          </ac:spMkLst>
        </pc:spChg>
        <pc:picChg chg="add mod">
          <ac:chgData name="Anthony Blow" userId="be00c420141b9aac" providerId="LiveId" clId="{99544DA1-A096-409C-AD47-05B714E2BE06}" dt="2025-08-01T02:11:07.258" v="1794" actId="14100"/>
          <ac:picMkLst>
            <pc:docMk/>
            <pc:sldMk cId="2260852255" sldId="271"/>
            <ac:picMk id="3" creationId="{CFA62A9B-2D8F-C169-0EF3-59EB5F312C70}"/>
          </ac:picMkLst>
        </pc:picChg>
      </pc:sldChg>
      <pc:sldChg chg="modSp new mod">
        <pc:chgData name="Anthony Blow" userId="be00c420141b9aac" providerId="LiveId" clId="{99544DA1-A096-409C-AD47-05B714E2BE06}" dt="2025-08-01T02:28:11.920" v="2692" actId="20577"/>
        <pc:sldMkLst>
          <pc:docMk/>
          <pc:sldMk cId="3237222625" sldId="272"/>
        </pc:sldMkLst>
        <pc:spChg chg="mod">
          <ac:chgData name="Anthony Blow" userId="be00c420141b9aac" providerId="LiveId" clId="{99544DA1-A096-409C-AD47-05B714E2BE06}" dt="2025-08-01T02:27:50.374" v="2592" actId="20577"/>
          <ac:spMkLst>
            <pc:docMk/>
            <pc:sldMk cId="3237222625" sldId="272"/>
            <ac:spMk id="2" creationId="{42C462C7-879A-BF9A-0524-30890F6BBDDE}"/>
          </ac:spMkLst>
        </pc:spChg>
        <pc:spChg chg="mod">
          <ac:chgData name="Anthony Blow" userId="be00c420141b9aac" providerId="LiveId" clId="{99544DA1-A096-409C-AD47-05B714E2BE06}" dt="2025-08-01T02:28:11.920" v="2692" actId="20577"/>
          <ac:spMkLst>
            <pc:docMk/>
            <pc:sldMk cId="3237222625" sldId="272"/>
            <ac:spMk id="3" creationId="{8C804411-6DD8-A02F-583C-3CAF479A9DC8}"/>
          </ac:spMkLst>
        </pc:spChg>
      </pc:sldChg>
      <pc:sldChg chg="addSp delSp modSp new mod">
        <pc:chgData name="Anthony Blow" userId="be00c420141b9aac" providerId="LiveId" clId="{99544DA1-A096-409C-AD47-05B714E2BE06}" dt="2025-08-01T03:49:19.120" v="3221" actId="14100"/>
        <pc:sldMkLst>
          <pc:docMk/>
          <pc:sldMk cId="986302914" sldId="273"/>
        </pc:sldMkLst>
        <pc:picChg chg="add mod">
          <ac:chgData name="Anthony Blow" userId="be00c420141b9aac" providerId="LiveId" clId="{99544DA1-A096-409C-AD47-05B714E2BE06}" dt="2025-08-01T03:42:03.768" v="3159" actId="1076"/>
          <ac:picMkLst>
            <pc:docMk/>
            <pc:sldMk cId="986302914" sldId="273"/>
            <ac:picMk id="3" creationId="{0EED1DA5-8BEA-7007-62E0-4854C8B44C4A}"/>
          </ac:picMkLst>
        </pc:picChg>
        <pc:picChg chg="add mod">
          <ac:chgData name="Anthony Blow" userId="be00c420141b9aac" providerId="LiveId" clId="{99544DA1-A096-409C-AD47-05B714E2BE06}" dt="2025-08-01T03:43:57.611" v="3177" actId="14100"/>
          <ac:picMkLst>
            <pc:docMk/>
            <pc:sldMk cId="986302914" sldId="273"/>
            <ac:picMk id="5" creationId="{E0AC8935-753F-6DC8-4414-34883A7016DF}"/>
          </ac:picMkLst>
        </pc:picChg>
        <pc:picChg chg="add del mod">
          <ac:chgData name="Anthony Blow" userId="be00c420141b9aac" providerId="LiveId" clId="{99544DA1-A096-409C-AD47-05B714E2BE06}" dt="2025-08-01T03:48:34.253" v="3213" actId="478"/>
          <ac:picMkLst>
            <pc:docMk/>
            <pc:sldMk cId="986302914" sldId="273"/>
            <ac:picMk id="7" creationId="{09EDC009-18C4-5D9B-B9B7-44F1C1EA7071}"/>
          </ac:picMkLst>
        </pc:picChg>
        <pc:picChg chg="add mod">
          <ac:chgData name="Anthony Blow" userId="be00c420141b9aac" providerId="LiveId" clId="{99544DA1-A096-409C-AD47-05B714E2BE06}" dt="2025-08-01T03:46:00.940" v="3197" actId="1076"/>
          <ac:picMkLst>
            <pc:docMk/>
            <pc:sldMk cId="986302914" sldId="273"/>
            <ac:picMk id="9" creationId="{31D1C17C-7C7E-9438-44C9-91CE909868C2}"/>
          </ac:picMkLst>
        </pc:picChg>
        <pc:picChg chg="add del mod">
          <ac:chgData name="Anthony Blow" userId="be00c420141b9aac" providerId="LiveId" clId="{99544DA1-A096-409C-AD47-05B714E2BE06}" dt="2025-08-01T03:48:45.256" v="3218" actId="478"/>
          <ac:picMkLst>
            <pc:docMk/>
            <pc:sldMk cId="986302914" sldId="273"/>
            <ac:picMk id="11" creationId="{B2906585-7B21-2929-9BFF-6851691D27DB}"/>
          </ac:picMkLst>
        </pc:picChg>
        <pc:picChg chg="add mod modCrop">
          <ac:chgData name="Anthony Blow" userId="be00c420141b9aac" providerId="LiveId" clId="{99544DA1-A096-409C-AD47-05B714E2BE06}" dt="2025-08-01T03:48:43.145" v="3217" actId="1076"/>
          <ac:picMkLst>
            <pc:docMk/>
            <pc:sldMk cId="986302914" sldId="273"/>
            <ac:picMk id="12" creationId="{F4F2C1B0-9B60-C201-68D1-F629F18D14D8}"/>
          </ac:picMkLst>
        </pc:picChg>
        <pc:picChg chg="add mod modCrop">
          <ac:chgData name="Anthony Blow" userId="be00c420141b9aac" providerId="LiveId" clId="{99544DA1-A096-409C-AD47-05B714E2BE06}" dt="2025-08-01T03:48:10.090" v="3208" actId="14100"/>
          <ac:picMkLst>
            <pc:docMk/>
            <pc:sldMk cId="986302914" sldId="273"/>
            <ac:picMk id="14" creationId="{6497EB9B-9973-4EE2-BB78-4270C6622BB8}"/>
          </ac:picMkLst>
        </pc:picChg>
        <pc:picChg chg="add mod">
          <ac:chgData name="Anthony Blow" userId="be00c420141b9aac" providerId="LiveId" clId="{99544DA1-A096-409C-AD47-05B714E2BE06}" dt="2025-08-01T03:49:19.120" v="3221" actId="14100"/>
          <ac:picMkLst>
            <pc:docMk/>
            <pc:sldMk cId="986302914" sldId="273"/>
            <ac:picMk id="16" creationId="{7B91A98A-BBA5-36FE-64A2-9C40530B0593}"/>
          </ac:picMkLst>
        </pc:picChg>
      </pc:sldChg>
      <pc:sldChg chg="addSp delSp modSp new mod">
        <pc:chgData name="Anthony Blow" userId="be00c420141b9aac" providerId="LiveId" clId="{99544DA1-A096-409C-AD47-05B714E2BE06}" dt="2025-08-01T03:18:21.913" v="3108" actId="1076"/>
        <pc:sldMkLst>
          <pc:docMk/>
          <pc:sldMk cId="912534553" sldId="274"/>
        </pc:sldMkLst>
        <pc:spChg chg="add mod">
          <ac:chgData name="Anthony Blow" userId="be00c420141b9aac" providerId="LiveId" clId="{99544DA1-A096-409C-AD47-05B714E2BE06}" dt="2025-08-01T03:14:39.036" v="3078" actId="1076"/>
          <ac:spMkLst>
            <pc:docMk/>
            <pc:sldMk cId="912534553" sldId="274"/>
            <ac:spMk id="12" creationId="{C3134CF8-67CB-ADB4-4F34-74A2BB010D1B}"/>
          </ac:spMkLst>
        </pc:spChg>
        <pc:spChg chg="add mod">
          <ac:chgData name="Anthony Blow" userId="be00c420141b9aac" providerId="LiveId" clId="{99544DA1-A096-409C-AD47-05B714E2BE06}" dt="2025-08-01T03:18:21.913" v="3108" actId="1076"/>
          <ac:spMkLst>
            <pc:docMk/>
            <pc:sldMk cId="912534553" sldId="274"/>
            <ac:spMk id="13" creationId="{E37AF07F-AD59-1D1C-58B4-38944F37BC02}"/>
          </ac:spMkLst>
        </pc:spChg>
        <pc:picChg chg="add mod">
          <ac:chgData name="Anthony Blow" userId="be00c420141b9aac" providerId="LiveId" clId="{99544DA1-A096-409C-AD47-05B714E2BE06}" dt="2025-08-01T03:14:42.641" v="3079" actId="1076"/>
          <ac:picMkLst>
            <pc:docMk/>
            <pc:sldMk cId="912534553" sldId="274"/>
            <ac:picMk id="3" creationId="{3D5DDA2C-78E1-4353-BB04-A37B873645B9}"/>
          </ac:picMkLst>
        </pc:picChg>
        <pc:picChg chg="add mod">
          <ac:chgData name="Anthony Blow" userId="be00c420141b9aac" providerId="LiveId" clId="{99544DA1-A096-409C-AD47-05B714E2BE06}" dt="2025-08-01T03:12:28.528" v="2867" actId="1076"/>
          <ac:picMkLst>
            <pc:docMk/>
            <pc:sldMk cId="912534553" sldId="274"/>
            <ac:picMk id="5" creationId="{1B998C4C-BB2E-A77C-A6BE-6E5408D9386E}"/>
          </ac:picMkLst>
        </pc:picChg>
        <pc:picChg chg="add del mod">
          <ac:chgData name="Anthony Blow" userId="be00c420141b9aac" providerId="LiveId" clId="{99544DA1-A096-409C-AD47-05B714E2BE06}" dt="2025-08-01T03:12:23.419" v="2865" actId="478"/>
          <ac:picMkLst>
            <pc:docMk/>
            <pc:sldMk cId="912534553" sldId="274"/>
            <ac:picMk id="7" creationId="{017052BB-A0D9-25FC-837E-1B032729272D}"/>
          </ac:picMkLst>
        </pc:picChg>
        <pc:picChg chg="add mod modCrop">
          <ac:chgData name="Anthony Blow" userId="be00c420141b9aac" providerId="LiveId" clId="{99544DA1-A096-409C-AD47-05B714E2BE06}" dt="2025-08-01T03:12:08.170" v="2858" actId="1076"/>
          <ac:picMkLst>
            <pc:docMk/>
            <pc:sldMk cId="912534553" sldId="274"/>
            <ac:picMk id="8" creationId="{32109DDA-925B-1CE6-FD62-7729F77E1A6B}"/>
          </ac:picMkLst>
        </pc:picChg>
        <pc:picChg chg="add mod modCrop">
          <ac:chgData name="Anthony Blow" userId="be00c420141b9aac" providerId="LiveId" clId="{99544DA1-A096-409C-AD47-05B714E2BE06}" dt="2025-08-01T03:12:04.586" v="2857" actId="14100"/>
          <ac:picMkLst>
            <pc:docMk/>
            <pc:sldMk cId="912534553" sldId="274"/>
            <ac:picMk id="9" creationId="{BBC456CD-55C8-2691-D028-2D6D2562AD20}"/>
          </ac:picMkLst>
        </pc:picChg>
        <pc:picChg chg="add mod">
          <ac:chgData name="Anthony Blow" userId="be00c420141b9aac" providerId="LiveId" clId="{99544DA1-A096-409C-AD47-05B714E2BE06}" dt="2025-08-01T03:12:50.364" v="2870" actId="14100"/>
          <ac:picMkLst>
            <pc:docMk/>
            <pc:sldMk cId="912534553" sldId="274"/>
            <ac:picMk id="11" creationId="{5A31067B-CAAD-2E07-6010-70B7BD630DCA}"/>
          </ac:picMkLst>
        </pc:picChg>
      </pc:sldChg>
      <pc:sldChg chg="addSp delSp modSp new mod">
        <pc:chgData name="Anthony Blow" userId="be00c420141b9aac" providerId="LiveId" clId="{99544DA1-A096-409C-AD47-05B714E2BE06}" dt="2025-08-01T03:18:33.757" v="3145" actId="20577"/>
        <pc:sldMkLst>
          <pc:docMk/>
          <pc:sldMk cId="1767607940" sldId="275"/>
        </pc:sldMkLst>
        <pc:spChg chg="add mod">
          <ac:chgData name="Anthony Blow" userId="be00c420141b9aac" providerId="LiveId" clId="{99544DA1-A096-409C-AD47-05B714E2BE06}" dt="2025-08-01T03:18:33.757" v="3145" actId="20577"/>
          <ac:spMkLst>
            <pc:docMk/>
            <pc:sldMk cId="1767607940" sldId="275"/>
            <ac:spMk id="9" creationId="{A3813D07-CC03-17AC-4475-43CAC3D7C0CC}"/>
          </ac:spMkLst>
        </pc:spChg>
        <pc:grpChg chg="add mod">
          <ac:chgData name="Anthony Blow" userId="be00c420141b9aac" providerId="LiveId" clId="{99544DA1-A096-409C-AD47-05B714E2BE06}" dt="2025-08-01T03:18:13.237" v="3105" actId="1076"/>
          <ac:grpSpMkLst>
            <pc:docMk/>
            <pc:sldMk cId="1767607940" sldId="275"/>
            <ac:grpSpMk id="8" creationId="{85FC2DE1-C915-FF3D-44EF-D367754F39BF}"/>
          </ac:grpSpMkLst>
        </pc:grpChg>
        <pc:picChg chg="add mod">
          <ac:chgData name="Anthony Blow" userId="be00c420141b9aac" providerId="LiveId" clId="{99544DA1-A096-409C-AD47-05B714E2BE06}" dt="2025-08-01T03:18:08.221" v="3103" actId="164"/>
          <ac:picMkLst>
            <pc:docMk/>
            <pc:sldMk cId="1767607940" sldId="275"/>
            <ac:picMk id="3" creationId="{D6AC0B2F-5C63-DB2D-0E74-B34490688F2A}"/>
          </ac:picMkLst>
        </pc:picChg>
        <pc:picChg chg="add mod modCrop">
          <ac:chgData name="Anthony Blow" userId="be00c420141b9aac" providerId="LiveId" clId="{99544DA1-A096-409C-AD47-05B714E2BE06}" dt="2025-08-01T03:18:08.221" v="3103" actId="164"/>
          <ac:picMkLst>
            <pc:docMk/>
            <pc:sldMk cId="1767607940" sldId="275"/>
            <ac:picMk id="5" creationId="{DC7C6065-CEEB-4683-DB14-A6D8A64D5C19}"/>
          </ac:picMkLst>
        </pc:picChg>
        <pc:picChg chg="add mod modCrop">
          <ac:chgData name="Anthony Blow" userId="be00c420141b9aac" providerId="LiveId" clId="{99544DA1-A096-409C-AD47-05B714E2BE06}" dt="2025-08-01T03:18:08.221" v="3103" actId="164"/>
          <ac:picMkLst>
            <pc:docMk/>
            <pc:sldMk cId="1767607940" sldId="275"/>
            <ac:picMk id="6" creationId="{CD34D4AD-A325-401A-C3EA-2DA6326DBF1B}"/>
          </ac:picMkLst>
        </pc:picChg>
        <pc:picChg chg="add del mod">
          <ac:chgData name="Anthony Blow" userId="be00c420141b9aac" providerId="LiveId" clId="{99544DA1-A096-409C-AD47-05B714E2BE06}" dt="2025-08-01T03:18:16.584" v="3107" actId="478"/>
          <ac:picMkLst>
            <pc:docMk/>
            <pc:sldMk cId="1767607940" sldId="275"/>
            <ac:picMk id="7" creationId="{9A3ABBA5-3E29-8299-0824-24BF9C6811EB}"/>
          </ac:picMkLst>
        </pc:picChg>
      </pc:sldChg>
      <pc:sldChg chg="addSp modSp new mod">
        <pc:chgData name="Anthony Blow" userId="be00c420141b9aac" providerId="LiveId" clId="{99544DA1-A096-409C-AD47-05B714E2BE06}" dt="2025-08-01T03:50:34.568" v="3337" actId="1076"/>
        <pc:sldMkLst>
          <pc:docMk/>
          <pc:sldMk cId="751127294" sldId="276"/>
        </pc:sldMkLst>
        <pc:spChg chg="add mod">
          <ac:chgData name="Anthony Blow" userId="be00c420141b9aac" providerId="LiveId" clId="{99544DA1-A096-409C-AD47-05B714E2BE06}" dt="2025-08-01T03:50:34.568" v="3337" actId="1076"/>
          <ac:spMkLst>
            <pc:docMk/>
            <pc:sldMk cId="751127294" sldId="276"/>
            <ac:spMk id="4" creationId="{72A49F22-F36F-F183-B2AF-F4F180621DC5}"/>
          </ac:spMkLst>
        </pc:spChg>
        <pc:picChg chg="add mod">
          <ac:chgData name="Anthony Blow" userId="be00c420141b9aac" providerId="LiveId" clId="{99544DA1-A096-409C-AD47-05B714E2BE06}" dt="2025-08-01T03:50:00.145" v="3223" actId="1076"/>
          <ac:picMkLst>
            <pc:docMk/>
            <pc:sldMk cId="751127294" sldId="276"/>
            <ac:picMk id="3" creationId="{B39043C2-36A4-3CA1-EB8E-09E68C8602B3}"/>
          </ac:picMkLst>
        </pc:picChg>
      </pc:sldChg>
      <pc:sldChg chg="addSp delSp modSp new mod">
        <pc:chgData name="Anthony Blow" userId="be00c420141b9aac" providerId="LiveId" clId="{99544DA1-A096-409C-AD47-05B714E2BE06}" dt="2025-08-01T03:03:05.125" v="2712" actId="21"/>
        <pc:sldMkLst>
          <pc:docMk/>
          <pc:sldMk cId="3041766009" sldId="277"/>
        </pc:sldMkLst>
        <pc:picChg chg="add">
          <ac:chgData name="Anthony Blow" userId="be00c420141b9aac" providerId="LiveId" clId="{99544DA1-A096-409C-AD47-05B714E2BE06}" dt="2025-08-01T03:02:26.421" v="2709" actId="22"/>
          <ac:picMkLst>
            <pc:docMk/>
            <pc:sldMk cId="3041766009" sldId="277"/>
            <ac:picMk id="3" creationId="{02F42F10-181C-13DF-94D1-178B01456A7A}"/>
          </ac:picMkLst>
        </pc:picChg>
        <pc:picChg chg="add del mod">
          <ac:chgData name="Anthony Blow" userId="be00c420141b9aac" providerId="LiveId" clId="{99544DA1-A096-409C-AD47-05B714E2BE06}" dt="2025-08-01T03:03:05.125" v="2712" actId="21"/>
          <ac:picMkLst>
            <pc:docMk/>
            <pc:sldMk cId="3041766009" sldId="277"/>
            <ac:picMk id="5" creationId="{23C4A570-D2E3-DCF4-668B-66F634E11FC7}"/>
          </ac:picMkLst>
        </pc:picChg>
      </pc:sldChg>
      <pc:sldChg chg="addSp modSp new">
        <pc:chgData name="Anthony Blow" userId="be00c420141b9aac" providerId="LiveId" clId="{99544DA1-A096-409C-AD47-05B714E2BE06}" dt="2025-08-01T03:03:10.063" v="2714"/>
        <pc:sldMkLst>
          <pc:docMk/>
          <pc:sldMk cId="777603660" sldId="278"/>
        </pc:sldMkLst>
        <pc:picChg chg="add mod">
          <ac:chgData name="Anthony Blow" userId="be00c420141b9aac" providerId="LiveId" clId="{99544DA1-A096-409C-AD47-05B714E2BE06}" dt="2025-08-01T03:03:10.063" v="2714"/>
          <ac:picMkLst>
            <pc:docMk/>
            <pc:sldMk cId="777603660" sldId="278"/>
            <ac:picMk id="5" creationId="{23C4A570-D2E3-DCF4-668B-66F634E11FC7}"/>
          </ac:picMkLst>
        </pc:picChg>
      </pc:sldChg>
      <pc:sldChg chg="addSp new mod">
        <pc:chgData name="Anthony Blow" userId="be00c420141b9aac" providerId="LiveId" clId="{99544DA1-A096-409C-AD47-05B714E2BE06}" dt="2025-08-01T03:04:02.638" v="2716" actId="22"/>
        <pc:sldMkLst>
          <pc:docMk/>
          <pc:sldMk cId="3129731719" sldId="279"/>
        </pc:sldMkLst>
        <pc:picChg chg="add">
          <ac:chgData name="Anthony Blow" userId="be00c420141b9aac" providerId="LiveId" clId="{99544DA1-A096-409C-AD47-05B714E2BE06}" dt="2025-08-01T03:04:02.638" v="2716" actId="22"/>
          <ac:picMkLst>
            <pc:docMk/>
            <pc:sldMk cId="3129731719" sldId="279"/>
            <ac:picMk id="3" creationId="{2C57C966-DF25-5D1E-F798-7564A49690E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9C0B1-BB81-4E99-9B34-B2DF9799DB2E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92846-192F-4E64-BA3F-3D196B403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1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9C0B1-BB81-4E99-9B34-B2DF9799DB2E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92846-192F-4E64-BA3F-3D196B403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9C0B1-BB81-4E99-9B34-B2DF9799DB2E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92846-192F-4E64-BA3F-3D196B403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0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9C0B1-BB81-4E99-9B34-B2DF9799DB2E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92846-192F-4E64-BA3F-3D196B403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4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9C0B1-BB81-4E99-9B34-B2DF9799DB2E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92846-192F-4E64-BA3F-3D196B403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6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9C0B1-BB81-4E99-9B34-B2DF9799DB2E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92846-192F-4E64-BA3F-3D196B403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75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9C0B1-BB81-4E99-9B34-B2DF9799DB2E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92846-192F-4E64-BA3F-3D196B403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0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9C0B1-BB81-4E99-9B34-B2DF9799DB2E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92846-192F-4E64-BA3F-3D196B403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13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9C0B1-BB81-4E99-9B34-B2DF9799DB2E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92846-192F-4E64-BA3F-3D196B403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34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9C0B1-BB81-4E99-9B34-B2DF9799DB2E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92846-192F-4E64-BA3F-3D196B403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62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9C0B1-BB81-4E99-9B34-B2DF9799DB2E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92846-192F-4E64-BA3F-3D196B403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86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79C0B1-BB81-4E99-9B34-B2DF9799DB2E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092846-192F-4E64-BA3F-3D196B403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3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A7F27-EB56-4928-FFFC-0F0E280F77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Mission Control tab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CBE06-92E3-EA8F-86E8-A7334A224A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Single Pane of Glass</a:t>
            </a:r>
          </a:p>
        </p:txBody>
      </p:sp>
    </p:spTree>
    <p:extLst>
      <p:ext uri="{BB962C8B-B14F-4D97-AF65-F5344CB8AC3E}">
        <p14:creationId xmlns:p14="http://schemas.microsoft.com/office/powerpoint/2010/main" val="1932307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6AF8F1-FBF7-15FA-F904-8C00AB83A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0"/>
            <a:ext cx="7324344" cy="51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3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89BB5-D7BB-9F32-8E4F-1BE636EF6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554736"/>
            <a:ext cx="6516413" cy="41574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67C0D6-083F-CF1B-25FA-585337EEB52D}"/>
              </a:ext>
            </a:extLst>
          </p:cNvPr>
          <p:cNvSpPr txBox="1"/>
          <p:nvPr/>
        </p:nvSpPr>
        <p:spPr>
          <a:xfrm>
            <a:off x="6720840" y="1061678"/>
            <a:ext cx="1920240" cy="826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should be filled with downloadable reports and pdf files and csv and </a:t>
            </a:r>
            <a:r>
              <a:rPr lang="en-US" sz="900" i="1" dirty="0" err="1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xslx</a:t>
            </a: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900" i="1" dirty="0" err="1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files.  There should also be an organized repository.</a:t>
            </a:r>
            <a:endParaRPr lang="en-US" sz="900" i="1" dirty="0">
              <a:solidFill>
                <a:srgbClr val="EE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357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989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62C7-879A-BF9A-0524-30890F6BBD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Case Dashboard Tab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804411-6DD8-A02F-583C-3CAF479A9D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This is a new dashboard we are going to make in lieu of the Mission Operations Center</a:t>
            </a:r>
          </a:p>
        </p:txBody>
      </p:sp>
    </p:spTree>
    <p:extLst>
      <p:ext uri="{BB962C8B-B14F-4D97-AF65-F5344CB8AC3E}">
        <p14:creationId xmlns:p14="http://schemas.microsoft.com/office/powerpoint/2010/main" val="3237222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ED1DA5-8BEA-7007-62E0-4854C8B4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843"/>
            <a:ext cx="9144000" cy="5780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AC8935-753F-6DC8-4414-34883A701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0" y="3119294"/>
            <a:ext cx="4300851" cy="689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D1C17C-7C7E-9438-44C9-91CE90986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31" y="3054463"/>
            <a:ext cx="4737419" cy="13647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F2C1B0-9B60-C201-68D1-F629F18D14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36" b="-1"/>
          <a:stretch>
            <a:fillRect/>
          </a:stretch>
        </p:blipFill>
        <p:spPr>
          <a:xfrm>
            <a:off x="45950" y="3767813"/>
            <a:ext cx="3437151" cy="25222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97EB9B-9973-4EE2-BB78-4270C6622B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5993"/>
          <a:stretch>
            <a:fillRect/>
          </a:stretch>
        </p:blipFill>
        <p:spPr>
          <a:xfrm>
            <a:off x="4785119" y="4419187"/>
            <a:ext cx="3882828" cy="1870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91A98A-BBA5-36FE-64A2-9C40530B0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9399" y="835943"/>
            <a:ext cx="1215492" cy="34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02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DDA2C-78E1-4353-BB04-A37B8736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399" y="939369"/>
            <a:ext cx="4668058" cy="4979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998C4C-BB2E-A77C-A6BE-6E5408D93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141" y="789100"/>
            <a:ext cx="3066859" cy="2217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09DDA-925B-1CE6-FD62-7729F77E1A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775" r="32397"/>
          <a:stretch>
            <a:fillRect/>
          </a:stretch>
        </p:blipFill>
        <p:spPr>
          <a:xfrm>
            <a:off x="709172" y="2294511"/>
            <a:ext cx="604520" cy="4465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C456CD-55C8-2691-D028-2D6D2562AD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101" t="29746" r="48861"/>
          <a:stretch>
            <a:fillRect/>
          </a:stretch>
        </p:blipFill>
        <p:spPr>
          <a:xfrm>
            <a:off x="13304" y="2294510"/>
            <a:ext cx="657818" cy="4465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31067B-CAAD-2E07-6010-70B7BD630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942" y="3006675"/>
            <a:ext cx="2784098" cy="35408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134CF8-67CB-ADB4-4F34-74A2BB010D1B}"/>
              </a:ext>
            </a:extLst>
          </p:cNvPr>
          <p:cNvSpPr txBox="1"/>
          <p:nvPr/>
        </p:nvSpPr>
        <p:spPr>
          <a:xfrm>
            <a:off x="85998" y="342746"/>
            <a:ext cx="1170248" cy="188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Statuses should be either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 Review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Pending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Expiring Soon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Expired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Terminated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7AF07F-AD59-1D1C-58B4-38944F37BC02}"/>
              </a:ext>
            </a:extLst>
          </p:cNvPr>
          <p:cNvSpPr txBox="1"/>
          <p:nvPr/>
        </p:nvSpPr>
        <p:spPr>
          <a:xfrm>
            <a:off x="6309102" y="373513"/>
            <a:ext cx="2834898" cy="38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of these lease details should be on ONE lease Details Popup.  Organize in a great way.</a:t>
            </a:r>
            <a:endParaRPr lang="en-US" sz="900" i="1" dirty="0">
              <a:solidFill>
                <a:srgbClr val="EE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534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5FC2DE1-C915-FF3D-44EF-D367754F39BF}"/>
              </a:ext>
            </a:extLst>
          </p:cNvPr>
          <p:cNvGrpSpPr/>
          <p:nvPr/>
        </p:nvGrpSpPr>
        <p:grpSpPr>
          <a:xfrm>
            <a:off x="163420" y="144109"/>
            <a:ext cx="4101852" cy="6569781"/>
            <a:chOff x="568533" y="0"/>
            <a:chExt cx="4922947" cy="81207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AC0B2F-5C63-DB2D-0E74-B34490688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8533" y="0"/>
              <a:ext cx="4922947" cy="515156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7C6065-CEEB-4683-DB14-A6D8A64D5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098"/>
            <a:stretch>
              <a:fillRect/>
            </a:stretch>
          </p:blipFill>
          <p:spPr>
            <a:xfrm>
              <a:off x="614680" y="1882623"/>
              <a:ext cx="4876800" cy="24238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D34D4AD-A325-401A-C3EA-2DA6326DB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2362"/>
            <a:stretch>
              <a:fillRect/>
            </a:stretch>
          </p:blipFill>
          <p:spPr>
            <a:xfrm>
              <a:off x="568533" y="5151566"/>
              <a:ext cx="4922947" cy="296922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813D07-CC03-17AC-4475-43CAC3D7C0CC}"/>
              </a:ext>
            </a:extLst>
          </p:cNvPr>
          <p:cNvSpPr txBox="1"/>
          <p:nvPr/>
        </p:nvSpPr>
        <p:spPr>
          <a:xfrm>
            <a:off x="4878730" y="373513"/>
            <a:ext cx="4265270" cy="233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is what compliance looks like</a:t>
            </a:r>
            <a:endParaRPr lang="en-US" sz="900" i="1" dirty="0">
              <a:solidFill>
                <a:srgbClr val="EE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607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043C2-36A4-3CA1-EB8E-09E68C86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09" y="507486"/>
            <a:ext cx="7030059" cy="5944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A49F22-F36F-F183-B2AF-F4F180621DC5}"/>
              </a:ext>
            </a:extLst>
          </p:cNvPr>
          <p:cNvSpPr txBox="1"/>
          <p:nvPr/>
        </p:nvSpPr>
        <p:spPr>
          <a:xfrm>
            <a:off x="753777" y="105684"/>
            <a:ext cx="6657791" cy="233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should be able to zoom in and out of these charts – they are so high level they don’t tell any story</a:t>
            </a:r>
            <a:endParaRPr lang="en-US" sz="900" i="1" dirty="0">
              <a:solidFill>
                <a:srgbClr val="EE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127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F42F10-181C-13DF-94D1-178B01456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57" y="1091362"/>
            <a:ext cx="7113886" cy="46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66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C4A570-D2E3-DCF4-668B-66F634E11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44" y="1457795"/>
            <a:ext cx="7049111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0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9E1429-A2ED-C2EC-AFFF-3BD08959B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57907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3586A2-D654-61C3-5B81-47381DBE3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60841"/>
            <a:ext cx="5572760" cy="242141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D54497-47A3-1336-458A-A85E0C07AC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540" t="68534" r="41915" b="762"/>
          <a:stretch>
            <a:fillRect/>
          </a:stretch>
        </p:blipFill>
        <p:spPr bwMode="auto">
          <a:xfrm>
            <a:off x="4643120" y="6287651"/>
            <a:ext cx="474754" cy="2336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0E8B51-8EBC-9CEA-3483-4A2E530588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59" t="71197" r="56304" b="762"/>
          <a:stretch>
            <a:fillRect/>
          </a:stretch>
        </p:blipFill>
        <p:spPr bwMode="auto">
          <a:xfrm>
            <a:off x="2418886" y="6638952"/>
            <a:ext cx="865793" cy="2190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BECDE2-B4A4-757A-1C0E-6791D3BD1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347" y="6295282"/>
            <a:ext cx="966720" cy="4382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480515-81CF-A584-EDE7-D57CDF49D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574341"/>
            <a:ext cx="9144000" cy="18947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7674F6-4C28-7C15-4838-F5D6AFA215F9}"/>
              </a:ext>
            </a:extLst>
          </p:cNvPr>
          <p:cNvSpPr txBox="1"/>
          <p:nvPr/>
        </p:nvSpPr>
        <p:spPr>
          <a:xfrm>
            <a:off x="5702074" y="5095240"/>
            <a:ext cx="32387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This is the Mission Control Page - - everything for the Vanguards platform is run from here</a:t>
            </a:r>
          </a:p>
        </p:txBody>
      </p:sp>
    </p:spTree>
    <p:extLst>
      <p:ext uri="{BB962C8B-B14F-4D97-AF65-F5344CB8AC3E}">
        <p14:creationId xmlns:p14="http://schemas.microsoft.com/office/powerpoint/2010/main" val="1373884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57C966-DF25-5D1E-F798-7564A496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34" y="786536"/>
            <a:ext cx="7056732" cy="52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31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2079-9B2A-8C07-326E-6F642EB330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Certifications tab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139A2-CF87-DADC-E365-A9EEB79167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04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30C1A5-2848-B076-B3C4-3FEE97CEB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8" y="60960"/>
            <a:ext cx="2813559" cy="6102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AF335-D928-ECA8-F084-14580A969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321" y="1209081"/>
            <a:ext cx="2743438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85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62A9B-2D8F-C169-0EF3-59EB5F31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00" y="108001"/>
            <a:ext cx="5473740" cy="6644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78F030-0BDB-D132-F977-624F0670A865}"/>
              </a:ext>
            </a:extLst>
          </p:cNvPr>
          <p:cNvSpPr txBox="1"/>
          <p:nvPr/>
        </p:nvSpPr>
        <p:spPr>
          <a:xfrm>
            <a:off x="5577840" y="1981158"/>
            <a:ext cx="3462060" cy="530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full detailed (page length) report should be attached to Security, Integrity, and Accuracy showing why all of these things failed – using the metrics from the circular SIAs IN DEPTH as much as possible.</a:t>
            </a:r>
            <a:endParaRPr lang="en-US" sz="900" i="1" dirty="0">
              <a:solidFill>
                <a:srgbClr val="EE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384EC-03E2-A7F7-BCE1-8203E702F2DA}"/>
              </a:ext>
            </a:extLst>
          </p:cNvPr>
          <p:cNvSpPr txBox="1"/>
          <p:nvPr/>
        </p:nvSpPr>
        <p:spPr>
          <a:xfrm>
            <a:off x="5623560" y="3220678"/>
            <a:ext cx="3462060" cy="38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Lineage and Validation Steps should also have attached extensive reports.</a:t>
            </a:r>
            <a:endParaRPr lang="en-US" sz="900" i="1" dirty="0">
              <a:solidFill>
                <a:srgbClr val="EE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AF84E5-1C1B-6299-CEEE-90B88495A978}"/>
              </a:ext>
            </a:extLst>
          </p:cNvPr>
          <p:cNvSpPr txBox="1"/>
          <p:nvPr/>
        </p:nvSpPr>
        <p:spPr>
          <a:xfrm>
            <a:off x="5623560" y="4441040"/>
            <a:ext cx="3462060" cy="530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 audit decision from the audit console connected to this output should be here and the user should be able to scroll in this section and see everything.</a:t>
            </a:r>
            <a:endParaRPr lang="en-US" sz="900" i="1" dirty="0">
              <a:solidFill>
                <a:srgbClr val="EE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9FD6EE-4903-CE97-EBB3-25D1B100E0F1}"/>
              </a:ext>
            </a:extLst>
          </p:cNvPr>
          <p:cNvSpPr txBox="1"/>
          <p:nvPr/>
        </p:nvSpPr>
        <p:spPr>
          <a:xfrm>
            <a:off x="5623560" y="5106520"/>
            <a:ext cx="3462060" cy="530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should be an entire log of the agents decisions, rationale, and action taken during the process – you should be able to scroll down and see them in detail here.</a:t>
            </a:r>
            <a:endParaRPr lang="en-US" sz="900" i="1" dirty="0">
              <a:solidFill>
                <a:srgbClr val="EE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99802D-49EC-D97B-A881-81E64A0EFC6A}"/>
              </a:ext>
            </a:extLst>
          </p:cNvPr>
          <p:cNvSpPr txBox="1"/>
          <p:nvPr/>
        </p:nvSpPr>
        <p:spPr>
          <a:xfrm>
            <a:off x="5623560" y="5636858"/>
            <a:ext cx="3462060" cy="38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ARE NOT JUST A REPORTING DASHBOARD.  The point of Vanguards is that they go back into the </a:t>
            </a:r>
          </a:p>
        </p:txBody>
      </p:sp>
    </p:spTree>
    <p:extLst>
      <p:ext uri="{BB962C8B-B14F-4D97-AF65-F5344CB8AC3E}">
        <p14:creationId xmlns:p14="http://schemas.microsoft.com/office/powerpoint/2010/main" val="2260852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D1B1403-0200-6192-876E-4C9528ADE256}"/>
              </a:ext>
            </a:extLst>
          </p:cNvPr>
          <p:cNvSpPr txBox="1"/>
          <p:nvPr/>
        </p:nvSpPr>
        <p:spPr>
          <a:xfrm>
            <a:off x="4678680" y="5095240"/>
            <a:ext cx="46278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These are the beginning functional buttons for the use case</a:t>
            </a:r>
          </a:p>
          <a:p>
            <a:r>
              <a:rPr lang="en-US" sz="1400" i="1" dirty="0">
                <a:solidFill>
                  <a:srgbClr val="FF0000"/>
                </a:solidFill>
              </a:rPr>
              <a:t>Here is where the user can run the demo</a:t>
            </a:r>
          </a:p>
          <a:p>
            <a:r>
              <a:rPr lang="en-US" sz="1400" i="1" dirty="0">
                <a:solidFill>
                  <a:srgbClr val="FF0000"/>
                </a:solidFill>
              </a:rPr>
              <a:t>Upload data to be used</a:t>
            </a:r>
          </a:p>
          <a:p>
            <a:r>
              <a:rPr lang="en-US" sz="1400" i="1" dirty="0">
                <a:solidFill>
                  <a:srgbClr val="FF0000"/>
                </a:solidFill>
              </a:rPr>
              <a:t>Use the Sample Data for the demo in the mission operation center</a:t>
            </a:r>
          </a:p>
          <a:p>
            <a:r>
              <a:rPr lang="en-US" sz="1400" i="1" dirty="0">
                <a:solidFill>
                  <a:srgbClr val="FF0000"/>
                </a:solidFill>
              </a:rPr>
              <a:t>Launch the Mission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A53DC5-199C-03CA-3580-C74C681DE131}"/>
              </a:ext>
            </a:extLst>
          </p:cNvPr>
          <p:cNvGrpSpPr/>
          <p:nvPr/>
        </p:nvGrpSpPr>
        <p:grpSpPr>
          <a:xfrm>
            <a:off x="4804980" y="430887"/>
            <a:ext cx="3785300" cy="4551945"/>
            <a:chOff x="4688140" y="669846"/>
            <a:chExt cx="3785300" cy="45519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7DECB7-0BF4-85BF-FAE0-93F8E2C6A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8140" y="669846"/>
              <a:ext cx="3785300" cy="455194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8AE7C5-C643-E5AB-10FD-129699DA6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7866" y="4180840"/>
              <a:ext cx="1966609" cy="89152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DD441F-E19B-8C17-9F8C-5DAF2A62E60B}"/>
              </a:ext>
            </a:extLst>
          </p:cNvPr>
          <p:cNvSpPr txBox="1"/>
          <p:nvPr/>
        </p:nvSpPr>
        <p:spPr>
          <a:xfrm>
            <a:off x="162560" y="0"/>
            <a:ext cx="3931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FF0000"/>
                </a:solidFill>
              </a:rPr>
              <a:t>When the user picks a vertical, all the use cases appear and roll down, showing all the use cases in the vertical..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A0CB4E-0119-4587-F0B4-F89B325F97A5}"/>
              </a:ext>
            </a:extLst>
          </p:cNvPr>
          <p:cNvGrpSpPr/>
          <p:nvPr/>
        </p:nvGrpSpPr>
        <p:grpSpPr>
          <a:xfrm>
            <a:off x="239335" y="431841"/>
            <a:ext cx="4318978" cy="3682959"/>
            <a:chOff x="574039" y="426761"/>
            <a:chExt cx="4318978" cy="3682959"/>
          </a:xfrm>
        </p:grpSpPr>
        <p:pic>
          <p:nvPicPr>
            <p:cNvPr id="4" name="Picture 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57BF189C-BDDC-0A3E-0414-0A0746A91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039" y="426761"/>
              <a:ext cx="4318977" cy="11429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8F7DE8-DA9B-0420-288D-DDD44F9F6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51362"/>
            <a:stretch>
              <a:fillRect/>
            </a:stretch>
          </p:blipFill>
          <p:spPr>
            <a:xfrm>
              <a:off x="574040" y="1569720"/>
              <a:ext cx="2503445" cy="254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577C2B8-EEA2-C6ED-FC43-B7C45506F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3417" t="48638"/>
            <a:stretch>
              <a:fillRect/>
            </a:stretch>
          </p:blipFill>
          <p:spPr>
            <a:xfrm>
              <a:off x="3077484" y="1569718"/>
              <a:ext cx="1815533" cy="2540001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D9615C53-EC06-AF7D-60D8-5E6DD75C7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267" y="4387645"/>
            <a:ext cx="2675402" cy="16069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719F22-A53E-D010-D939-FE84AA6C8874}"/>
              </a:ext>
            </a:extLst>
          </p:cNvPr>
          <p:cNvSpPr txBox="1"/>
          <p:nvPr/>
        </p:nvSpPr>
        <p:spPr>
          <a:xfrm>
            <a:off x="309938" y="6005791"/>
            <a:ext cx="3340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This button pops up for use sample data and it includes a description of the data</a:t>
            </a:r>
          </a:p>
        </p:txBody>
      </p:sp>
    </p:spTree>
    <p:extLst>
      <p:ext uri="{BB962C8B-B14F-4D97-AF65-F5344CB8AC3E}">
        <p14:creationId xmlns:p14="http://schemas.microsoft.com/office/powerpoint/2010/main" val="3271504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ACA115-A5E2-AEA3-660B-DF49A97FD9ED}"/>
              </a:ext>
            </a:extLst>
          </p:cNvPr>
          <p:cNvSpPr txBox="1"/>
          <p:nvPr/>
        </p:nvSpPr>
        <p:spPr>
          <a:xfrm>
            <a:off x="3729736" y="157973"/>
            <a:ext cx="4572000" cy="233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workflows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E54733-209F-A8A6-165C-E18D5E6FD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17" y="116052"/>
            <a:ext cx="4347602" cy="1451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E6592A-03C3-AA2F-C49B-BD839753F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17" y="1611196"/>
            <a:ext cx="5649235" cy="3158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E566AA-BEE8-9F6F-6FA2-CBF6793A0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30" y="1973908"/>
            <a:ext cx="2286980" cy="238953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E2303BF-95B7-C9D5-BFEB-56B7E89E5C6A}"/>
              </a:ext>
            </a:extLst>
          </p:cNvPr>
          <p:cNvSpPr/>
          <p:nvPr/>
        </p:nvSpPr>
        <p:spPr>
          <a:xfrm>
            <a:off x="3503572" y="1866545"/>
            <a:ext cx="2179320" cy="24384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This should be a breakout place where the user clicks on the workflows and gets a description of what it is along with the agents assigned to it.  Each workflow unlocks this part of the screen with details.</a:t>
            </a:r>
          </a:p>
          <a:p>
            <a:pPr algn="ctr"/>
            <a:endParaRPr lang="en-US" sz="1000" dirty="0">
              <a:solidFill>
                <a:srgbClr val="FF0000"/>
              </a:solidFill>
            </a:endParaRPr>
          </a:p>
          <a:p>
            <a:pPr algn="ctr"/>
            <a:r>
              <a:rPr lang="en-US" sz="1000" dirty="0">
                <a:solidFill>
                  <a:srgbClr val="FF0000"/>
                </a:solidFill>
              </a:rPr>
              <a:t>*** I am not sure why a workflow should be saved in running a use case since they are preloaded, but please tell me if the button is needed).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678790F-1FC8-13AB-1562-6C70B4B65FF3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>
            <a:off x="3176229" y="2529842"/>
            <a:ext cx="327343" cy="55590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6454965-2452-E9AE-826C-EB5FB96B2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4679" y="2453635"/>
            <a:ext cx="571550" cy="1524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06BE29-C995-7079-BAEA-5EBD415443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759"/>
          <a:stretch>
            <a:fillRect/>
          </a:stretch>
        </p:blipFill>
        <p:spPr>
          <a:xfrm>
            <a:off x="4991278" y="4198987"/>
            <a:ext cx="3914205" cy="2574544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D19CD50-71C7-813E-0651-68C481AB6ECB}"/>
              </a:ext>
            </a:extLst>
          </p:cNvPr>
          <p:cNvSpPr/>
          <p:nvPr/>
        </p:nvSpPr>
        <p:spPr>
          <a:xfrm>
            <a:off x="6226451" y="3402357"/>
            <a:ext cx="2531711" cy="739787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These are more granular workflows which should be inside the main ones and viewable as well.   </a:t>
            </a:r>
          </a:p>
        </p:txBody>
      </p:sp>
    </p:spTree>
    <p:extLst>
      <p:ext uri="{BB962C8B-B14F-4D97-AF65-F5344CB8AC3E}">
        <p14:creationId xmlns:p14="http://schemas.microsoft.com/office/powerpoint/2010/main" val="3763477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A0EB7C-7EBA-CD4A-1C07-1D838C2C6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" y="427355"/>
            <a:ext cx="3429000" cy="5810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E90691-7C83-C298-57ED-2ACF6CD5C097}"/>
              </a:ext>
            </a:extLst>
          </p:cNvPr>
          <p:cNvSpPr txBox="1"/>
          <p:nvPr/>
        </p:nvSpPr>
        <p:spPr>
          <a:xfrm>
            <a:off x="3997960" y="663941"/>
            <a:ext cx="4572000" cy="2285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should be the executive summary for the use case once someone clicks on the executive summary button.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900" i="1" dirty="0">
              <a:solidFill>
                <a:srgbClr val="EE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buttons on the </a:t>
            </a:r>
            <a:r>
              <a:rPr lang="en-US" sz="900" i="1" dirty="0" err="1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buttom</a:t>
            </a:r>
            <a:r>
              <a:rPr lang="en-US" sz="900" i="1" dirty="0">
                <a:solidFill>
                  <a:srgbClr val="EE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 the same as the ones on the cover of the use case and have the same functionality.  However there is a close button as well. 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icon for business case should be a branded color.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icon for technica</a:t>
            </a:r>
            <a:r>
              <a:rPr lang="en-US" sz="900" i="1" dirty="0">
                <a:solidFill>
                  <a:srgbClr val="EE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 approach should be a branded color. 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benefits &amp; outcomes should be a branded color.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900" i="1" dirty="0">
              <a:solidFill>
                <a:srgbClr val="EE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USE CASES SHOULD USE THIS FORMAT.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AA740-0834-B6B5-1869-E53FAA6C75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747"/>
          <a:stretch>
            <a:fillRect/>
          </a:stretch>
        </p:blipFill>
        <p:spPr>
          <a:xfrm>
            <a:off x="1609344" y="5925836"/>
            <a:ext cx="731639" cy="1766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E160B-4BB8-F264-F4E9-ECA11AE4BC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747"/>
          <a:stretch>
            <a:fillRect/>
          </a:stretch>
        </p:blipFill>
        <p:spPr>
          <a:xfrm>
            <a:off x="2355563" y="5897016"/>
            <a:ext cx="1036321" cy="25018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14B940-15AB-6347-BFE9-08581553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000" t="94757" r="21704" b="2094"/>
          <a:stretch>
            <a:fillRect/>
          </a:stretch>
        </p:blipFill>
        <p:spPr>
          <a:xfrm>
            <a:off x="3343116" y="5871873"/>
            <a:ext cx="442499" cy="28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60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1719A78-2804-8849-A98F-CDD85E1853A1}"/>
              </a:ext>
            </a:extLst>
          </p:cNvPr>
          <p:cNvGrpSpPr/>
          <p:nvPr/>
        </p:nvGrpSpPr>
        <p:grpSpPr>
          <a:xfrm>
            <a:off x="399288" y="89366"/>
            <a:ext cx="6665976" cy="4266225"/>
            <a:chOff x="399288" y="89366"/>
            <a:chExt cx="6665976" cy="42662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A3FBB1-8EB1-E4F9-198D-7AFBE2A3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288" y="89366"/>
              <a:ext cx="6665976" cy="42662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F9F2B8-9AC0-0662-F9E2-FA103A08F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5648" y="3878490"/>
              <a:ext cx="1298448" cy="30551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9F62F2-4C5B-B6D6-9EA6-6A91E33FC009}"/>
              </a:ext>
            </a:extLst>
          </p:cNvPr>
          <p:cNvSpPr txBox="1"/>
          <p:nvPr/>
        </p:nvSpPr>
        <p:spPr>
          <a:xfrm>
            <a:off x="7129272" y="89366"/>
            <a:ext cx="1962912" cy="3459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agents from the preselected use case are automatically loaded onto the space (which was empty before the use case).  EACH AGENT IS DRAGGABLE AND MOVABLE.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Nodes and lines of relationships between agents are also available to show any relationships. 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Agents should be shown in a structured logical way – spaced out, none overlapping, and all completely visible on the canvas. 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agent, </a:t>
            </a:r>
            <a:r>
              <a:rPr lang="en-US" sz="900" i="1" dirty="0">
                <a:solidFill>
                  <a:srgbClr val="EE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screen should open that details ALL of the tasks the agent will perform and the reader can scroll down and read basic details of the task). </a:t>
            </a: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click activate all – the button will then turn gold and say “Activated”</a:t>
            </a:r>
          </a:p>
        </p:txBody>
      </p:sp>
    </p:spTree>
    <p:extLst>
      <p:ext uri="{BB962C8B-B14F-4D97-AF65-F5344CB8AC3E}">
        <p14:creationId xmlns:p14="http://schemas.microsoft.com/office/powerpoint/2010/main" val="3999210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83FE58-9AAC-BEE8-DA48-659ADDB34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7" y="793644"/>
            <a:ext cx="4937319" cy="3962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038E8E-9BDF-E32F-ECAC-30E91546004A}"/>
              </a:ext>
            </a:extLst>
          </p:cNvPr>
          <p:cNvSpPr txBox="1"/>
          <p:nvPr/>
        </p:nvSpPr>
        <p:spPr>
          <a:xfrm>
            <a:off x="505968" y="89366"/>
            <a:ext cx="8586216" cy="233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entire deployment section starts and runs</a:t>
            </a:r>
            <a:endParaRPr lang="en-US" sz="900" i="1" dirty="0">
              <a:solidFill>
                <a:srgbClr val="EE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1B085-C7DD-0E8C-FFEC-824CB782D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819" y="35533"/>
            <a:ext cx="3112317" cy="1936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72299-7944-A81B-510F-B8A7731A2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819" y="2020568"/>
            <a:ext cx="3090981" cy="25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4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4AF9F-752F-6CBB-089B-325525B88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4964"/>
            <a:ext cx="7117080" cy="4949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42C232-8897-4D6E-221B-503FA177015C}"/>
              </a:ext>
            </a:extLst>
          </p:cNvPr>
          <p:cNvSpPr txBox="1"/>
          <p:nvPr/>
        </p:nvSpPr>
        <p:spPr>
          <a:xfrm>
            <a:off x="7193280" y="1061678"/>
            <a:ext cx="1962912" cy="632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Operations are executed and ran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Users can monitor the behavior of agents.  </a:t>
            </a:r>
          </a:p>
        </p:txBody>
      </p:sp>
    </p:spTree>
    <p:extLst>
      <p:ext uri="{BB962C8B-B14F-4D97-AF65-F5344CB8AC3E}">
        <p14:creationId xmlns:p14="http://schemas.microsoft.com/office/powerpoint/2010/main" val="1420249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0398C-BB49-8D94-A8EA-6778E04E7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7" y="351826"/>
            <a:ext cx="6251448" cy="4465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FDB8B0-E36B-7AB9-5E4F-BFACA26934EA}"/>
              </a:ext>
            </a:extLst>
          </p:cNvPr>
          <p:cNvSpPr txBox="1"/>
          <p:nvPr/>
        </p:nvSpPr>
        <p:spPr>
          <a:xfrm>
            <a:off x="6528816" y="1061678"/>
            <a:ext cx="2627376" cy="233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900" i="1" dirty="0">
                <a:solidFill>
                  <a:srgbClr val="EE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Integration logs tracking everything</a:t>
            </a:r>
            <a:endParaRPr lang="en-US" sz="900" i="1" dirty="0">
              <a:solidFill>
                <a:srgbClr val="EE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44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</TotalTime>
  <Words>672</Words>
  <Application>Microsoft Office PowerPoint</Application>
  <PresentationFormat>Letter Paper (8.5x11 in)</PresentationFormat>
  <Paragraphs>51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Office Theme</vt:lpstr>
      <vt:lpstr>Mission Control tab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Dashboard Tab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Certifications tab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Anthony Blow</dc:creator>
  <cp:lastModifiedBy>Anthony Blow</cp:lastModifiedBy>
  <cp:revision>1</cp:revision>
  <dcterms:created xsi:type="dcterms:W3CDTF">2025-08-01T00:58:48Z</dcterms:created>
  <dcterms:modified xsi:type="dcterms:W3CDTF">2025-08-01T03:51:39Z</dcterms:modified>
</cp:coreProperties>
</file>